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23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9" r:id="rId14"/>
    <p:sldId id="1300" r:id="rId15"/>
    <p:sldId id="1301" r:id="rId16"/>
    <p:sldId id="1302" r:id="rId17"/>
    <p:sldId id="1303" r:id="rId18"/>
    <p:sldId id="1297" r:id="rId19"/>
    <p:sldId id="1298" r:id="rId20"/>
    <p:sldId id="1295" r:id="rId21"/>
    <p:sldId id="125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0404A6-CA5D-529F-E841-B3080AD8BC10}"/>
    <pc:docChg chg="delSld">
      <pc:chgData name="" userId="" providerId="" clId="Web-{A00404A6-CA5D-529F-E841-B3080AD8BC10}" dt="2024-03-18T13:45:15.593" v="0"/>
      <pc:docMkLst>
        <pc:docMk/>
      </pc:docMkLst>
      <pc:sldChg chg="del">
        <pc:chgData name="" userId="" providerId="" clId="Web-{A00404A6-CA5D-529F-E841-B3080AD8BC10}" dt="2024-03-18T13:45:15.593" v="0"/>
        <pc:sldMkLst>
          <pc:docMk/>
          <pc:sldMk cId="3987024532" sldId="1249"/>
        </pc:sldMkLst>
      </pc:sldChg>
    </pc:docChg>
  </pc:docChgLst>
  <pc:docChgLst>
    <pc:chgData name="Vikrant Nath Nagar" userId="S::vikrant@edunetfoundation.org::4271d355-f673-482e-abc9-b8b4b8546a7e" providerId="AD" clId="Web-{25384B79-7360-5AB9-DD75-8A808655C326}"/>
    <pc:docChg chg="modSld">
      <pc:chgData name="Vikrant Nath Nagar" userId="S::vikrant@edunetfoundation.org::4271d355-f673-482e-abc9-b8b4b8546a7e" providerId="AD" clId="Web-{25384B79-7360-5AB9-DD75-8A808655C326}" dt="2024-03-18T09:31:49.711" v="2" actId="1076"/>
      <pc:docMkLst>
        <pc:docMk/>
      </pc:docMkLst>
      <pc:sldChg chg="modSp">
        <pc:chgData name="Vikrant Nath Nagar" userId="S::vikrant@edunetfoundation.org::4271d355-f673-482e-abc9-b8b4b8546a7e" providerId="AD" clId="Web-{25384B79-7360-5AB9-DD75-8A808655C326}" dt="2024-03-18T09:31:21.976" v="1" actId="1076"/>
        <pc:sldMkLst>
          <pc:docMk/>
          <pc:sldMk cId="2621200212" sldId="1293"/>
        </pc:sldMkLst>
        <pc:spChg chg="mod">
          <ac:chgData name="Vikrant Nath Nagar" userId="S::vikrant@edunetfoundation.org::4271d355-f673-482e-abc9-b8b4b8546a7e" providerId="AD" clId="Web-{25384B79-7360-5AB9-DD75-8A808655C326}" dt="2024-03-18T09:31:21.976" v="1" actId="1076"/>
          <ac:spMkLst>
            <pc:docMk/>
            <pc:sldMk cId="2621200212" sldId="1293"/>
            <ac:spMk id="3" creationId="{796BFA82-8AB0-23BA-909F-C886C3F7A669}"/>
          </ac:spMkLst>
        </pc:spChg>
      </pc:sldChg>
      <pc:sldChg chg="modSp">
        <pc:chgData name="Vikrant Nath Nagar" userId="S::vikrant@edunetfoundation.org::4271d355-f673-482e-abc9-b8b4b8546a7e" providerId="AD" clId="Web-{25384B79-7360-5AB9-DD75-8A808655C326}" dt="2024-03-18T09:31:49.711" v="2" actId="1076"/>
        <pc:sldMkLst>
          <pc:docMk/>
          <pc:sldMk cId="4017130557" sldId="1294"/>
        </pc:sldMkLst>
        <pc:spChg chg="mod">
          <ac:chgData name="Vikrant Nath Nagar" userId="S::vikrant@edunetfoundation.org::4271d355-f673-482e-abc9-b8b4b8546a7e" providerId="AD" clId="Web-{25384B79-7360-5AB9-DD75-8A808655C326}" dt="2024-03-18T09:31:49.711" v="2" actId="1076"/>
          <ac:spMkLst>
            <pc:docMk/>
            <pc:sldMk cId="4017130557" sldId="1294"/>
            <ac:spMk id="3" creationId="{A111D00F-E3D6-896E-4001-492D6D1DC85F}"/>
          </ac:spMkLst>
        </pc:spChg>
      </pc:sldChg>
    </pc:docChg>
  </pc:docChgLst>
  <pc:docChgLst>
    <pc:chgData name="Shashank Shekhar" userId="S::shashank@edunetfoundation.org::0008d1ff-90e7-469a-9966-0dcad996503d" providerId="AD" clId="Web-{99C44797-0E56-F5AF-678D-7848B61E9AF5}"/>
    <pc:docChg chg="modSld">
      <pc:chgData name="Shashank Shekhar" userId="S::shashank@edunetfoundation.org::0008d1ff-90e7-469a-9966-0dcad996503d" providerId="AD" clId="Web-{99C44797-0E56-F5AF-678D-7848B61E9AF5}" dt="2024-03-19T08:12:55.126" v="7" actId="1076"/>
      <pc:docMkLst>
        <pc:docMk/>
      </pc:docMkLst>
      <pc:sldChg chg="modSp">
        <pc:chgData name="Shashank Shekhar" userId="S::shashank@edunetfoundation.org::0008d1ff-90e7-469a-9966-0dcad996503d" providerId="AD" clId="Web-{99C44797-0E56-F5AF-678D-7848B61E9AF5}" dt="2024-03-19T08:09:28.422" v="3" actId="1076"/>
        <pc:sldMkLst>
          <pc:docMk/>
          <pc:sldMk cId="2746043547" sldId="1291"/>
        </pc:sldMkLst>
        <pc:spChg chg="mod">
          <ac:chgData name="Shashank Shekhar" userId="S::shashank@edunetfoundation.org::0008d1ff-90e7-469a-9966-0dcad996503d" providerId="AD" clId="Web-{99C44797-0E56-F5AF-678D-7848B61E9AF5}" dt="2024-03-19T08:09:28.422" v="3" actId="1076"/>
          <ac:spMkLst>
            <pc:docMk/>
            <pc:sldMk cId="2746043547" sldId="1291"/>
            <ac:spMk id="9" creationId="{091B843F-6928-3290-2287-5FA1F531B685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09:23.484" v="1" actId="1076"/>
          <ac:grpSpMkLst>
            <pc:docMk/>
            <pc:sldMk cId="2746043547" sldId="1291"/>
            <ac:grpSpMk id="3" creationId="{328E85CD-DF89-87DD-6181-DCDD73B5625F}"/>
          </ac:grpSpMkLst>
        </pc:grpChg>
      </pc:sldChg>
      <pc:sldChg chg="modSp">
        <pc:chgData name="Shashank Shekhar" userId="S::shashank@edunetfoundation.org::0008d1ff-90e7-469a-9966-0dcad996503d" providerId="AD" clId="Web-{99C44797-0E56-F5AF-678D-7848B61E9AF5}" dt="2024-03-19T08:09:33.969" v="5" actId="14100"/>
        <pc:sldMkLst>
          <pc:docMk/>
          <pc:sldMk cId="2975191714" sldId="1292"/>
        </pc:sldMkLst>
        <pc:spChg chg="mod">
          <ac:chgData name="Shashank Shekhar" userId="S::shashank@edunetfoundation.org::0008d1ff-90e7-469a-9966-0dcad996503d" providerId="AD" clId="Web-{99C44797-0E56-F5AF-678D-7848B61E9AF5}" dt="2024-03-19T08:09:33.969" v="5" actId="14100"/>
          <ac:spMkLst>
            <pc:docMk/>
            <pc:sldMk cId="2975191714" sldId="1292"/>
            <ac:spMk id="3" creationId="{0C511917-B5EE-88C1-A75B-AC3ADE14BEB8}"/>
          </ac:spMkLst>
        </pc:spChg>
        <pc:picChg chg="mod">
          <ac:chgData name="Shashank Shekhar" userId="S::shashank@edunetfoundation.org::0008d1ff-90e7-469a-9966-0dcad996503d" providerId="AD" clId="Web-{99C44797-0E56-F5AF-678D-7848B61E9AF5}" dt="2024-03-19T08:09:32.234" v="4" actId="14100"/>
          <ac:picMkLst>
            <pc:docMk/>
            <pc:sldMk cId="2975191714" sldId="1292"/>
            <ac:picMk id="5" creationId="{6858EAD1-D312-BBBA-4C50-43B9E76BB53F}"/>
          </ac:picMkLst>
        </pc:picChg>
      </pc:sldChg>
      <pc:sldChg chg="modSp">
        <pc:chgData name="Shashank Shekhar" userId="S::shashank@edunetfoundation.org::0008d1ff-90e7-469a-9966-0dcad996503d" providerId="AD" clId="Web-{99C44797-0E56-F5AF-678D-7848B61E9AF5}" dt="2024-03-19T08:12:55.126" v="7" actId="1076"/>
        <pc:sldMkLst>
          <pc:docMk/>
          <pc:sldMk cId="4168856024" sldId="1298"/>
        </pc:sldMkLst>
        <pc:spChg chg="mod">
          <ac:chgData name="Shashank Shekhar" userId="S::shashank@edunetfoundation.org::0008d1ff-90e7-469a-9966-0dcad996503d" providerId="AD" clId="Web-{99C44797-0E56-F5AF-678D-7848B61E9AF5}" dt="2024-03-19T08:12:55.126" v="7" actId="1076"/>
          <ac:spMkLst>
            <pc:docMk/>
            <pc:sldMk cId="4168856024" sldId="1298"/>
            <ac:spMk id="6" creationId="{3B7F6AB1-00E0-C56D-4BC6-78BBB15ACC7E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12:51.376" v="6" actId="1076"/>
          <ac:grpSpMkLst>
            <pc:docMk/>
            <pc:sldMk cId="4168856024" sldId="1298"/>
            <ac:grpSpMk id="4" creationId="{77315F7D-BDA3-3D19-664A-5108316858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09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8917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7487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3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434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26585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Mohammed Shah Nawaz Ahmed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STU64dcd1bf10b171692193215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SR University, Warangal.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0" y="1159329"/>
            <a:ext cx="7240409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8AE4-B80E-9244-53B7-5D427DFF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799" y="1159328"/>
            <a:ext cx="7240409" cy="3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0" y="1159329"/>
            <a:ext cx="7240409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8AE4-B80E-9244-53B7-5D427DFF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59328"/>
            <a:ext cx="7240408" cy="346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060701" y="1022237"/>
            <a:ext cx="6490606" cy="38355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7F853-A203-6EA9-8818-908E71BEBC20}"/>
              </a:ext>
            </a:extLst>
          </p:cNvPr>
          <p:cNvGrpSpPr/>
          <p:nvPr/>
        </p:nvGrpSpPr>
        <p:grpSpPr>
          <a:xfrm>
            <a:off x="1060701" y="1022237"/>
            <a:ext cx="6490606" cy="3835513"/>
            <a:chOff x="644979" y="-100808"/>
            <a:chExt cx="7163332" cy="4729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3D8AE4-B80E-9244-53B7-5D427DFF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4979" y="3050157"/>
              <a:ext cx="7163332" cy="1578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2F3069-4E87-EE31-C2B7-B771DDD1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33"/>
            <a:stretch/>
          </p:blipFill>
          <p:spPr>
            <a:xfrm>
              <a:off x="644979" y="-100808"/>
              <a:ext cx="7163332" cy="3175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41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273629" y="1022237"/>
            <a:ext cx="6277678" cy="38355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2C50B6-7F28-B9C3-26CD-F0D0864B0C22}"/>
              </a:ext>
            </a:extLst>
          </p:cNvPr>
          <p:cNvGrpSpPr/>
          <p:nvPr/>
        </p:nvGrpSpPr>
        <p:grpSpPr>
          <a:xfrm>
            <a:off x="1273629" y="1022236"/>
            <a:ext cx="6277676" cy="3949813"/>
            <a:chOff x="1014888" y="1022237"/>
            <a:chExt cx="6536419" cy="4392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9B5707-CB99-CCC6-F0A7-892C7A6D8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051" y="1022237"/>
              <a:ext cx="6528256" cy="28439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D0C404-6900-F4C1-FA7A-D94A1F97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88" y="3780072"/>
              <a:ext cx="6529680" cy="1634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89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20"/>
            <a:ext cx="6548034" cy="301833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892B2B-5AB2-1CD0-21EA-25E83614A89F}"/>
              </a:ext>
            </a:extLst>
          </p:cNvPr>
          <p:cNvGrpSpPr/>
          <p:nvPr/>
        </p:nvGrpSpPr>
        <p:grpSpPr>
          <a:xfrm>
            <a:off x="1399689" y="1022237"/>
            <a:ext cx="6605185" cy="3876334"/>
            <a:chOff x="1399690" y="1022237"/>
            <a:chExt cx="6548034" cy="40780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90E0A4-ACC6-E90D-B87B-2933928F8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355"/>
            <a:stretch/>
          </p:blipFill>
          <p:spPr>
            <a:xfrm>
              <a:off x="1399690" y="1022237"/>
              <a:ext cx="6548034" cy="30183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7CEF8E-1FD8-219F-216C-2E6A39571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29" b="1"/>
            <a:stretch/>
          </p:blipFill>
          <p:spPr>
            <a:xfrm>
              <a:off x="1399690" y="3837214"/>
              <a:ext cx="6548034" cy="126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992382" y="1167780"/>
            <a:ext cx="7159236" cy="329203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4C59E-0F4F-1C00-859A-D7A6C894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82" y="1167779"/>
            <a:ext cx="7159236" cy="32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65558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Addressing the need for a centralized note-sharing platform in academia. 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Implementing strong user authentication and access controls to protect educational materials, ensuring only authorized users can access and interact with the platform securely.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By centralizing note-sharing, accessibility of course materials, making it easier for students and faculty to locate and utilize resources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Facilitating seamless collaboration between students and faculty members encourages the exchange of ideas and fosters a supportive academic community where knowledge can be shared and expanded.</a:t>
            </a: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47" r="16268" b="594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5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Building Notes Sharing App for Academician 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using Django Framework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Creating an app for sharing academic notes using Django Framework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Developing an user-friendly platform for faculty and students to share academic notes securely.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Creating an accessible platform for storing and accessing academic notes for both faculty and students anytime, anywhere.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By putting all the notes in one place, we'll make it easier for everyone to work together and share what they know, making learning faster and better for everyone.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557388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Current methods of note sharing in academia are fragmented and inefficient.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Lack of a centralized platform leads to difficulties in sharing, organizing, and accessing educational materials.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Concerns regarding the privacy and security of educational materials shared via email or cloud storage, posing risks of unauthorized access or data sensitivity.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Sharing course materials takes too long for teachers and makes it hard for students to get the right stuff on time.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805" y="1142014"/>
            <a:ext cx="5350759" cy="359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Development of a web-based Notes Sharing App for Academicians.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Creating a platform where students and faculty members can easily share and access educational materials like notes and resources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Features include user authentication, file management, search capabilities, and access controls. secure sharing within academic communities.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Encouraging collaboration through comments and discussions on shared notes.</a:t>
            </a: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7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Creating a user-friendly platform where both students and faculty can easily share and access educational materials, ensuring seamless communication and collaboration between them.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Implementing user authentication and access controls in Django to ensure secure sharing of materials and protect sensitive data.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Incorporating search functionalities to enable users to easily find relevant materials based on keywords or categories.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Regularly updating and improving the platform based on user feedback to enhance usability and meet evolving needs.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Providing clear documentation and user guides to facilitate seamless onboarding and usage for both students and faculty members.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5430902" cy="250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Django Framework: </a:t>
            </a:r>
            <a:r>
              <a:rPr lang="en-US" dirty="0">
                <a:latin typeface="+mn-lt"/>
              </a:rPr>
              <a:t>Backend development and routing.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Python: </a:t>
            </a:r>
            <a:r>
              <a:rPr lang="en-US" dirty="0">
                <a:latin typeface="+mn-lt"/>
              </a:rPr>
              <a:t>Backend logic and scripting.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HTML, CSS, JavaScript: </a:t>
            </a:r>
            <a:r>
              <a:rPr lang="en-US" dirty="0">
                <a:latin typeface="+mn-lt"/>
              </a:rPr>
              <a:t>Frontend development.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Bootstrap: </a:t>
            </a:r>
            <a:r>
              <a:rPr lang="en-US" dirty="0">
                <a:latin typeface="+mn-lt"/>
              </a:rPr>
              <a:t>Responsive design and UI enhancement.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PostgreSQL: </a:t>
            </a:r>
            <a:r>
              <a:rPr lang="en-US" dirty="0">
                <a:latin typeface="+mn-lt"/>
              </a:rPr>
              <a:t>Data storage.	</a:t>
            </a: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VS code: </a:t>
            </a:r>
            <a:r>
              <a:rPr lang="en-US" dirty="0">
                <a:latin typeface="+mn-lt"/>
              </a:rPr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0" y="1159329"/>
            <a:ext cx="7240409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8AE4-B80E-9244-53B7-5D427DFF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7" y="1243419"/>
            <a:ext cx="7163332" cy="32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685801" y="1159329"/>
            <a:ext cx="6858000" cy="346982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0AA6E4-8377-998A-13A4-2E0C1CAD7192}"/>
              </a:ext>
            </a:extLst>
          </p:cNvPr>
          <p:cNvGrpSpPr/>
          <p:nvPr/>
        </p:nvGrpSpPr>
        <p:grpSpPr>
          <a:xfrm>
            <a:off x="685800" y="1159329"/>
            <a:ext cx="6858000" cy="3911637"/>
            <a:chOff x="683956" y="1031951"/>
            <a:chExt cx="7163332" cy="43964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3D8AE4-B80E-9244-53B7-5D427DFF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83956" y="1031951"/>
              <a:ext cx="7163332" cy="307959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666120-070F-BEFD-B4CC-D643501F6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3956" y="4084616"/>
              <a:ext cx="7163332" cy="134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7144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</TotalTime>
  <Words>544</Words>
  <Application>Microsoft Office PowerPoint</Application>
  <PresentationFormat>On-screen Show (16:9)</PresentationFormat>
  <Paragraphs>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FEROZ RAHIL</cp:lastModifiedBy>
  <cp:revision>62</cp:revision>
  <dcterms:modified xsi:type="dcterms:W3CDTF">2024-04-04T19:07:45Z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